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71608CC-AF4E-4F09-A950-A296491B7522}" type="datetimeFigureOut">
              <a:rPr lang="ru-RU" smtClean="0"/>
              <a:pPr/>
              <a:t>вт 16.02.21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84FB300-83D4-4EF0-8B4E-BF660D04E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12776"/>
            <a:ext cx="8974506" cy="2057400"/>
          </a:xfrm>
        </p:spPr>
        <p:txBody>
          <a:bodyPr>
            <a:normAutofit fontScale="90000"/>
          </a:bodyPr>
          <a:lstStyle/>
          <a:p>
            <a:r>
              <a:rPr lang="ru-RU" sz="7200" i="1" dirty="0" smtClean="0">
                <a:latin typeface="Georgia" pitchFamily="18" charset="0"/>
              </a:rPr>
              <a:t/>
            </a:r>
            <a:br>
              <a:rPr lang="ru-RU" sz="7200" i="1" dirty="0" smtClean="0">
                <a:latin typeface="Georgia" pitchFamily="18" charset="0"/>
              </a:rPr>
            </a:br>
            <a:r>
              <a:rPr lang="ru-RU" sz="7200" i="1" dirty="0" smtClean="0">
                <a:latin typeface="Georgia" pitchFamily="18" charset="0"/>
              </a:rPr>
              <a:t/>
            </a:r>
            <a:br>
              <a:rPr lang="ru-RU" sz="7200" i="1" dirty="0" smtClean="0">
                <a:latin typeface="Georgia" pitchFamily="18" charset="0"/>
              </a:rPr>
            </a:br>
            <a:r>
              <a:rPr lang="ru-RU" sz="7200" i="1" dirty="0" smtClean="0">
                <a:latin typeface="Georgia" pitchFamily="18" charset="0"/>
              </a:rPr>
              <a:t>Старый Иланск </a:t>
            </a:r>
            <a:endParaRPr lang="ru-RU" sz="7200" i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Дворец культуры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3" name="Picture 4" descr="https://i.mycdn.me/image?id=851927961122&amp;t=3&amp;plc=WEB&amp;tkn=*WVpm6Q_i3qZsvl7WLSobF8JzPN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8061815" cy="5233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Ул</a:t>
            </a:r>
            <a:r>
              <a:rPr lang="ru-RU" sz="5400" dirty="0" smtClean="0">
                <a:latin typeface="Georgia" pitchFamily="18" charset="0"/>
              </a:rPr>
              <a:t>. Красная</a:t>
            </a:r>
            <a:endParaRPr lang="ru-RU" sz="5400" dirty="0">
              <a:latin typeface="Georgia" pitchFamily="18" charset="0"/>
            </a:endParaRPr>
          </a:p>
        </p:txBody>
      </p:sp>
      <p:pic>
        <p:nvPicPr>
          <p:cNvPr id="17410" name="Picture 2" descr="https://i.mycdn.me/image?id=497696919330&amp;t=3&amp;plc=WEB&amp;tkn=*IOVw21XDb8qp7pYsuHMrEsg_iv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8117745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Georgia" pitchFamily="18" charset="0"/>
              </a:rPr>
              <a:t>Фонтан в железнодорожном саду</a:t>
            </a:r>
            <a:endParaRPr lang="ru-RU" sz="4000" dirty="0">
              <a:latin typeface="Georgia" pitchFamily="18" charset="0"/>
            </a:endParaRPr>
          </a:p>
        </p:txBody>
      </p:sp>
      <p:pic>
        <p:nvPicPr>
          <p:cNvPr id="18434" name="Picture 2" descr="https://i.mycdn.me/image?id=497696792098&amp;t=3&amp;plc=WEB&amp;tkn=*IixVq84fj5nsOw4xwpL2iY7z_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315191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Дом пионеров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20482" name="Picture 2" descr="https://i.mycdn.me/image?id=497695117602&amp;t=3&amp;plc=WEB&amp;tkn=*XasIli2UBrRqxuqXR5RExuiMPq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3"/>
            <a:ext cx="8208912" cy="4977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Районный дом культуры</a:t>
            </a:r>
            <a:endParaRPr lang="ru-RU" sz="4800" dirty="0">
              <a:latin typeface="+mn-lt"/>
            </a:endParaRPr>
          </a:p>
        </p:txBody>
      </p:sp>
      <p:pic>
        <p:nvPicPr>
          <p:cNvPr id="22530" name="Picture 2" descr="https://i.mycdn.me/image?id=497695054114&amp;t=3&amp;plc=WEB&amp;tkn=*YgBsH5k45iCE5Z5154bPFMK30o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8136904" cy="5272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Магазин Уют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23554" name="Picture 2" descr="https://i.mycdn.me/image?id=497549223970&amp;t=3&amp;plc=WEB&amp;tkn=*EcIYSvZ6vHHyQmDUFzWwGmYNYq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912768" cy="5177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922114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Локомотивное депо</a:t>
            </a:r>
            <a:endParaRPr lang="ru-RU" sz="4800" dirty="0">
              <a:latin typeface="+mn-lt"/>
            </a:endParaRPr>
          </a:p>
        </p:txBody>
      </p:sp>
      <p:pic>
        <p:nvPicPr>
          <p:cNvPr id="24578" name="Picture 2" descr="https://i.mycdn.me/image?id=497549198626&amp;t=3&amp;plc=WEB&amp;tkn=*kHDzJba6PrprINkFNaeZRpEOA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757784" cy="5371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Georgia" pitchFamily="18" charset="0"/>
              </a:rPr>
              <a:t>Кинотеатр «Комсомолец»</a:t>
            </a:r>
            <a:endParaRPr lang="ru-RU" sz="4400" dirty="0">
              <a:latin typeface="Georgia" pitchFamily="18" charset="0"/>
            </a:endParaRPr>
          </a:p>
        </p:txBody>
      </p:sp>
      <p:pic>
        <p:nvPicPr>
          <p:cNvPr id="25602" name="Picture 2" descr="https://i.mycdn.me/image?id=497549173794&amp;t=3&amp;plc=WEB&amp;tkn=*aVdE56KMqYvVW89GOudxSzzKO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811236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Гостиница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27650" name="Picture 2" descr="https://i.mycdn.me/image?id=497548945442&amp;t=3&amp;plc=WEB&amp;tkn=*6pnh1HeAWefkfrFBW20aJHPyfY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185860"/>
            <a:ext cx="7704856" cy="5272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Кинотеатр «Орион»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28674" name="Picture 2" descr="https://i.mycdn.me/image?id=497548498466&amp;t=3&amp;plc=WEB&amp;tkn=*wD6yQoIz9MbQrGguUwqRsoAmK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8527313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Швейная фабрика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29698" name="Picture 2" descr="https://i.mycdn.me/image?id=497547578658&amp;t=3&amp;plc=WEB&amp;tkn=*TGZhTvBdMAwnayaC7gKx9aZ9uc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795326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Georgia" pitchFamily="18" charset="0"/>
              </a:rPr>
              <a:t>Типовая церковь такая же была построена в Иланском Храм </a:t>
            </a:r>
            <a:br>
              <a:rPr lang="ru-RU" sz="3200" dirty="0" smtClean="0">
                <a:latin typeface="Georgia" pitchFamily="18" charset="0"/>
              </a:rPr>
            </a:br>
            <a:r>
              <a:rPr lang="ru-RU" sz="3200" dirty="0" smtClean="0">
                <a:latin typeface="Georgia" pitchFamily="18" charset="0"/>
              </a:rPr>
              <a:t>св. Александра Невского 1900г.</a:t>
            </a:r>
            <a:endParaRPr lang="ru-RU" sz="3200" dirty="0">
              <a:latin typeface="Georgia" pitchFamily="18" charset="0"/>
            </a:endParaRPr>
          </a:p>
        </p:txBody>
      </p:sp>
      <p:pic>
        <p:nvPicPr>
          <p:cNvPr id="1026" name="Picture 2" descr="https://i.mycdn.me/image?id=852920483618&amp;t=3&amp;plc=WEB&amp;tkn=*tAzhXB8qJn6YzPOwILkkWwJpZb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577413"/>
            <a:ext cx="3960440" cy="5280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i.mycdn.me/image?id=851927970082&amp;t=3&amp;plc=WEB&amp;tkn=*6hu5lLFt1tNe3QWOuIWHc4Awwm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8174755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Georgia" pitchFamily="18" charset="0"/>
              </a:rPr>
              <a:t>Улица Школьная</a:t>
            </a:r>
            <a:endParaRPr lang="ru-RU" sz="4800" dirty="0">
              <a:latin typeface="Georgia" pitchFamily="18" charset="0"/>
            </a:endParaRPr>
          </a:p>
        </p:txBody>
      </p:sp>
      <p:pic>
        <p:nvPicPr>
          <p:cNvPr id="27650" name="Picture 2" descr="https://i.mycdn.me/image?id=851927969826&amp;t=3&amp;plc=WEB&amp;tkn=*DO5XVbSkWJfoor85Y1fvN7m_nK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698742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Georgia" pitchFamily="18" charset="0"/>
              </a:rPr>
              <a:t>Старое здание прокуратуры</a:t>
            </a:r>
            <a:endParaRPr lang="ru-RU" sz="4000" dirty="0">
              <a:latin typeface="Georgia" pitchFamily="18" charset="0"/>
            </a:endParaRPr>
          </a:p>
        </p:txBody>
      </p:sp>
      <p:pic>
        <p:nvPicPr>
          <p:cNvPr id="28674" name="Picture 2" descr="https://i.mycdn.me/image?id=499279615010&amp;t=3&amp;plc=WEB&amp;tkn=*k3BSZ3Yq_PRaSt8HLLwWjA9QrK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8386476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Georgia" pitchFamily="18" charset="0"/>
              </a:rPr>
              <a:t>Детская библиотека на Коммунистической со двора</a:t>
            </a:r>
            <a:endParaRPr lang="ru-RU" sz="4000" dirty="0">
              <a:latin typeface="Georgia" pitchFamily="18" charset="0"/>
            </a:endParaRPr>
          </a:p>
        </p:txBody>
      </p:sp>
      <p:pic>
        <p:nvPicPr>
          <p:cNvPr id="29698" name="Picture 2" descr="https://i.mycdn.me/image?id=499279566370&amp;t=3&amp;plc=WEB&amp;tkn=*5GGp213LdTl3y23a-Rs0qZ-8vG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5274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Georgia" pitchFamily="18" charset="0"/>
              </a:rPr>
              <a:t>Здание сбербанка, потом детская библиотека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30722" name="Picture 2" descr="https://i.mycdn.me/image?id=499279520034&amp;t=0&amp;plc=WEB&amp;tkn=*D7_qK3HOVXUOsrKpalUd8UlfuV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00808"/>
            <a:ext cx="6505386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Georgia" pitchFamily="18" charset="0"/>
              </a:rPr>
              <a:t>Районная библиотека и книжный магазин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31746" name="Picture 2" descr="https://i.mycdn.me/image?id=499279502882&amp;t=3&amp;plc=WEB&amp;tkn=*0Fv-LAx91VieCfxMvfHpncv-dZ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7862"/>
            <a:ext cx="8073479" cy="5440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Georgia" pitchFamily="18" charset="0"/>
              </a:rPr>
              <a:t>Детская библиотека на ул. Коммунистической</a:t>
            </a:r>
            <a:endParaRPr lang="ru-RU" sz="3600" dirty="0">
              <a:latin typeface="Georgia" pitchFamily="18" charset="0"/>
            </a:endParaRPr>
          </a:p>
        </p:txBody>
      </p:sp>
      <p:pic>
        <p:nvPicPr>
          <p:cNvPr id="32770" name="Picture 2" descr="https://i.mycdn.me/image?id=499279477538&amp;t=3&amp;plc=WEB&amp;tkn=*N3DugkdVE_-LPAinepgjb-CUF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145487" cy="5305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Georgia" pitchFamily="18" charset="0"/>
              </a:rPr>
              <a:t>улица Красная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33794" name="Picture 2" descr="https://i.mycdn.me/image?id=497696919330&amp;t=3&amp;plc=WEB&amp;tkn=*IOVw21XDb8qp7pYsuHMrEsg_iv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343237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</TotalTime>
  <Words>68</Words>
  <Application>Microsoft Office PowerPoint</Application>
  <PresentationFormat>Экран (4:3)</PresentationFormat>
  <Paragraphs>20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Book Antiqua</vt:lpstr>
      <vt:lpstr>Georgia</vt:lpstr>
      <vt:lpstr>Lucida Sans</vt:lpstr>
      <vt:lpstr>Times New Roman</vt:lpstr>
      <vt:lpstr>Wingdings</vt:lpstr>
      <vt:lpstr>Wingdings 2</vt:lpstr>
      <vt:lpstr>Wingdings 3</vt:lpstr>
      <vt:lpstr>Апекс</vt:lpstr>
      <vt:lpstr>  Старый Иланск </vt:lpstr>
      <vt:lpstr>Дворец культуры</vt:lpstr>
      <vt:lpstr>Ул. Красная</vt:lpstr>
      <vt:lpstr>Фонтан в железнодорожном саду</vt:lpstr>
      <vt:lpstr>Дом пионеров</vt:lpstr>
      <vt:lpstr>Районный дом культуры</vt:lpstr>
      <vt:lpstr>Магазин Уют</vt:lpstr>
      <vt:lpstr>Локомотивное депо</vt:lpstr>
      <vt:lpstr>Кинотеатр «Комсомолец»</vt:lpstr>
      <vt:lpstr>Гостиница</vt:lpstr>
      <vt:lpstr>Кинотеатр «Орион»</vt:lpstr>
      <vt:lpstr>Швейная фабрика</vt:lpstr>
      <vt:lpstr>Типовая церковь такая же была построена в Иланском Храм  св. Александра Невского 1900г.</vt:lpstr>
      <vt:lpstr>Презентация PowerPoint</vt:lpstr>
      <vt:lpstr>Улица Школьная</vt:lpstr>
      <vt:lpstr>Старое здание прокуратуры</vt:lpstr>
      <vt:lpstr>Детская библиотека на Коммунистической со двора</vt:lpstr>
      <vt:lpstr>Здание сбербанка, потом детская библиотека</vt:lpstr>
      <vt:lpstr>Районная библиотека и книжный магазин</vt:lpstr>
      <vt:lpstr>Детская библиотека на ул. Коммунистической</vt:lpstr>
      <vt:lpstr>улица Красная</vt:lpstr>
    </vt:vector>
  </TitlesOfParts>
  <Company>BEST XP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detsk_vist_zal</dc:creator>
  <cp:lastModifiedBy>Admin</cp:lastModifiedBy>
  <cp:revision>10</cp:revision>
  <dcterms:created xsi:type="dcterms:W3CDTF">2018-10-05T04:39:35Z</dcterms:created>
  <dcterms:modified xsi:type="dcterms:W3CDTF">2021-02-16T06:29:24Z</dcterms:modified>
</cp:coreProperties>
</file>